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D59EE-583A-4E7E-BC0E-2418733E0254}" v="3836" dt="2022-02-23T07:13:03.60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74" y="270"/>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3T07:12:57.569" v="668" actId="103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3T07:12:57.569" v="668" actId="103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2T16:00:34.062" v="591" actId="1036"/>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2T16:00:34.062" v="591" actId="1036"/>
          <ac:picMkLst>
            <pc:docMk/>
            <pc:sldMk cId="1609124706" sldId="2049"/>
            <ac:picMk id="8" creationId="{183685A2-5DC3-47D9-9FE3-49DCA1C005FB}"/>
          </ac:picMkLst>
        </pc:picChg>
        <pc:picChg chg="add mod">
          <ac:chgData name="Kümmerle, Markus" userId="edb588ad-b118-44cb-93b6-335b967c9009" providerId="ADAL" clId="{191D59EE-583A-4E7E-BC0E-2418733E0254}" dt="2022-02-23T07:12:57.569" v="668" actId="1036"/>
          <ac:picMkLst>
            <pc:docMk/>
            <pc:sldMk cId="1609124706" sldId="2049"/>
            <ac:picMk id="9" creationId="{35F3730C-39B0-414D-AC73-0D22051ED1DB}"/>
          </ac:picMkLst>
        </pc:picChg>
        <pc:picChg chg="add mod ord">
          <ac:chgData name="Kümmerle, Markus" userId="edb588ad-b118-44cb-93b6-335b967c9009" providerId="ADAL" clId="{191D59EE-583A-4E7E-BC0E-2418733E0254}" dt="2022-02-22T16:01:15.423" v="614" actId="1036"/>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2T16:01:15.423" v="614" actId="1036"/>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2T16:00:34.062" v="591" actId="1036"/>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2T16:01:15.423" v="614" actId="1036"/>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2T16:01:15.423" v="614" actId="1036"/>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2T15:52:09.459" v="552" actId="12789"/>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2T16:00:34.062" v="591" actId="1036"/>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2T16:00:34.062" v="591" actId="1036"/>
          <ac:picMkLst>
            <pc:docMk/>
            <pc:sldMk cId="1609124706" sldId="2049"/>
            <ac:picMk id="3089" creationId="{D3BB906B-B65F-4A67-98C4-862449CD2D41}"/>
          </ac:picMkLst>
        </pc:picChg>
        <pc:picChg chg="mod">
          <ac:chgData name="Kümmerle, Markus" userId="edb588ad-b118-44cb-93b6-335b967c9009" providerId="ADAL" clId="{191D59EE-583A-4E7E-BC0E-2418733E0254}" dt="2022-02-22T16:01:15.423" v="614" actId="1036"/>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23.02.2022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a:solidFill>
                  <a:srgbClr val="4B4B4B"/>
                </a:solidFill>
                <a:latin typeface="FlexoSoft" panose="02000000000000000000" pitchFamily="2" charset="0"/>
                <a:ea typeface="Typold Book" panose="020B0004030204060B03" pitchFamily="34" charset="0"/>
              </a:rPr>
              <a:t>22.02.2022</a:t>
            </a:r>
            <a:endParaRPr lang="en-US" sz="90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slideLayout" Target="../slideLayouts/slideLayout2.xml"/><Relationship Id="rId21"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15.png"/><Relationship Id="rId2" Type="http://schemas.openxmlformats.org/officeDocument/2006/relationships/tags" Target="../tags/tag2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5" Type="http://schemas.openxmlformats.org/officeDocument/2006/relationships/oleObject" Target="../embeddings/oleObject13.bin"/><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8.png"/><Relationship Id="rId10" Type="http://schemas.openxmlformats.org/officeDocument/2006/relationships/image" Target="../media/image32.png"/><Relationship Id="rId19" Type="http://schemas.openxmlformats.org/officeDocument/2006/relationships/image" Target="../media/image40.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png"/><Relationship Id="rId22" Type="http://schemas.openxmlformats.org/officeDocument/2006/relationships/image" Target="../media/image43.png"/><Relationship Id="rId27"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1109265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6623" y="3826163"/>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A489013-040A-4AAF-9AB7-60DA6B72E1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51279" y="2715894"/>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5"/>
          <a:stretch>
            <a:fillRect/>
          </a:stretch>
        </p:blipFill>
        <p:spPr>
          <a:xfrm>
            <a:off x="6242635" y="2733398"/>
            <a:ext cx="2124224" cy="1194875"/>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6"/>
          <a:stretch>
            <a:fillRect/>
          </a:stretch>
        </p:blipFill>
        <p:spPr>
          <a:xfrm>
            <a:off x="4317199" y="2854958"/>
            <a:ext cx="1741015" cy="951754"/>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7"/>
          <a:stretch>
            <a:fillRect/>
          </a:stretch>
        </p:blipFill>
        <p:spPr>
          <a:xfrm>
            <a:off x="9038854" y="4074746"/>
            <a:ext cx="2042161" cy="499195"/>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8"/>
          <a:stretch>
            <a:fillRect/>
          </a:stretch>
        </p:blipFill>
        <p:spPr>
          <a:xfrm>
            <a:off x="4329410" y="1951031"/>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9"/>
          <a:stretch>
            <a:fillRect/>
          </a:stretch>
        </p:blipFill>
        <p:spPr>
          <a:xfrm>
            <a:off x="5164615" y="3910411"/>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20"/>
          <a:stretch>
            <a:fillRect/>
          </a:stretch>
        </p:blipFill>
        <p:spPr>
          <a:xfrm>
            <a:off x="4565095" y="4871428"/>
            <a:ext cx="2979651" cy="980793"/>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21"/>
          <a:stretch>
            <a:fillRect/>
          </a:stretch>
        </p:blipFill>
        <p:spPr>
          <a:xfrm>
            <a:off x="-29463" y="2692144"/>
            <a:ext cx="1918982" cy="1277382"/>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2"/>
          <a:stretch>
            <a:fillRect/>
          </a:stretch>
        </p:blipFill>
        <p:spPr>
          <a:xfrm>
            <a:off x="2073940" y="2644556"/>
            <a:ext cx="2058838" cy="1372559"/>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3"/>
          <a:stretch>
            <a:fillRect/>
          </a:stretch>
        </p:blipFill>
        <p:spPr>
          <a:xfrm>
            <a:off x="1099673" y="4134120"/>
            <a:ext cx="4365171" cy="2455409"/>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4"/>
          <a:stretch>
            <a:fillRect/>
          </a:stretch>
        </p:blipFill>
        <p:spPr>
          <a:xfrm>
            <a:off x="1589450" y="1776073"/>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5"/>
          <a:stretch>
            <a:fillRect/>
          </a:stretch>
        </p:blipFill>
        <p:spPr>
          <a:xfrm>
            <a:off x="7724408" y="5045416"/>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6"/>
          <a:stretch>
            <a:fillRect/>
          </a:stretch>
        </p:blipFill>
        <p:spPr>
          <a:xfrm>
            <a:off x="5217006" y="2056470"/>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259059" y="4040321"/>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8"/>
          <a:stretch>
            <a:fillRect/>
          </a:stretch>
        </p:blipFill>
        <p:spPr>
          <a:xfrm>
            <a:off x="6919681" y="3728357"/>
            <a:ext cx="1191973" cy="1191973"/>
          </a:xfrm>
          <a:prstGeom prst="rect">
            <a:avLst/>
          </a:prstGeom>
        </p:spPr>
      </p:pic>
      <p:pic>
        <p:nvPicPr>
          <p:cNvPr id="9" name="Grafik 8">
            <a:extLst>
              <a:ext uri="{FF2B5EF4-FFF2-40B4-BE49-F238E27FC236}">
                <a16:creationId xmlns:a16="http://schemas.microsoft.com/office/drawing/2014/main" id="{35F3730C-39B0-414D-AC73-0D22051ED1DB}"/>
              </a:ext>
            </a:extLst>
          </p:cNvPr>
          <p:cNvPicPr>
            <a:picLocks noChangeAspect="1"/>
          </p:cNvPicPr>
          <p:nvPr/>
        </p:nvPicPr>
        <p:blipFill>
          <a:blip r:embed="rId29"/>
          <a:stretch>
            <a:fillRect/>
          </a:stretch>
        </p:blipFill>
        <p:spPr>
          <a:xfrm>
            <a:off x="7636440" y="1628951"/>
            <a:ext cx="2285416" cy="1285547"/>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a:latin typeface="FlexoSoft DemiBold" panose="02000000000000000000" pitchFamily="2" charset="0"/>
              </a:rPr>
              <a:t>Abstraction</a:t>
            </a:r>
            <a:r>
              <a:rPr lang="en-US" b="1">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6"/>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8"/>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028B3AEC-1B9B-4DB5-801E-C1A65C3DCD7E}">
  <ds:schemaRefs>
    <ds:schemaRef ds:uri="424d9566-a900-48ca-bb97-708e03439653"/>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36CC807-61BD-4D8B-81D3-E91C34BAB01D}">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609</Words>
  <Application>Microsoft Office PowerPoint</Application>
  <PresentationFormat>Benutzerdefiniert</PresentationFormat>
  <Paragraphs>119</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Calibri</vt:lpstr>
      <vt:lpstr>FlexoSoft</vt:lpstr>
      <vt:lpstr>Wingdings</vt:lpstr>
      <vt:lpstr>FlexoSoft DemiBold</vt:lpstr>
      <vt:lpstr>FlexoSoft Light</vt:lpstr>
      <vt:lpstr>Arial</vt:lpstr>
      <vt:lpstr>Wingdings 2</vt:lpstr>
      <vt:lpstr>FlexoSoft Medium</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2022-02-23T07:13:03Z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ies>
</file>